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03"/>
  </p:normalViewPr>
  <p:slideViewPr>
    <p:cSldViewPr snapToGrid="0">
      <p:cViewPr varScale="1">
        <p:scale>
          <a:sx n="102" d="100"/>
          <a:sy n="102" d="100"/>
        </p:scale>
        <p:origin x="176" y="8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eatherwest.com/archives/5982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4c14160a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4c14160a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Composite maps depicting anomalies in November–March 500 hPa GPH during wet (80th percentile, left column) and dry (20th percentile, right column) March–November seasons in the CESM-LENS simulation.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Triple R: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https://weatherwest.com/archives/598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2</a:t>
            </a:r>
            <a:endParaRPr sz="1400">
              <a:solidFill>
                <a:schemeClr val="dk1"/>
              </a:solidFill>
            </a:endParaRPr>
          </a:p>
          <a:p>
            <a:pPr marL="0" lvl="0" indent="2108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				</a:t>
            </a:r>
            <a:endParaRPr sz="2800">
              <a:solidFill>
                <a:schemeClr val="dk1"/>
              </a:solidFill>
            </a:endParaRPr>
          </a:p>
          <a:p>
            <a:pPr marL="0" lvl="0" indent="2108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			</a:t>
            </a:r>
            <a:endParaRPr sz="2800">
              <a:solidFill>
                <a:schemeClr val="dk1"/>
              </a:solidFill>
            </a:endParaRPr>
          </a:p>
          <a:p>
            <a:pPr marL="0" lvl="0" indent="2108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chemeClr val="dk1"/>
                </a:solidFill>
              </a:rPr>
              <a:t>		</a:t>
            </a:r>
            <a:endParaRPr sz="2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4c14160a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4c14160a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4c14160a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4c14160a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4c14160a0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4c14160a0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4c14160a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4c14160a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4c14160a0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4c14160a0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climate.gov/enso" TargetMode="External"/><Relationship Id="rId5" Type="http://schemas.openxmlformats.org/officeDocument/2006/relationships/hyperlink" Target="https://www.climate.gov/news-features/featured-images/us-winter-precipitation-during-every-el-ni%C3%B1o-1950" TargetMode="Externa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203 Section: Week 4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Circulation &amp; California Precipitation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Review: Geopotential heights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75" y="1269400"/>
            <a:ext cx="9067827" cy="30985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7421700" y="4480200"/>
            <a:ext cx="1722300" cy="6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Swain et al. 2018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Review: adiabatic lapse rates and orographic lift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6347226" cy="3064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 r="10152" b="9763"/>
          <a:stretch/>
        </p:blipFill>
        <p:spPr>
          <a:xfrm>
            <a:off x="6499625" y="1374411"/>
            <a:ext cx="2644375" cy="265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" y="0"/>
            <a:ext cx="523794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521" y="-2"/>
            <a:ext cx="441948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6200" y="0"/>
            <a:ext cx="411778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03525"/>
            <a:ext cx="5127650" cy="421255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420663" y="130825"/>
            <a:ext cx="370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Review: El Niño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ENSO</a:t>
            </a:r>
            <a:endParaRPr/>
          </a:p>
        </p:txBody>
      </p:sp>
      <p:sp>
        <p:nvSpPr>
          <p:cNvPr id="90" name="Google Shape;90;p18"/>
          <p:cNvSpPr txBox="1"/>
          <p:nvPr/>
        </p:nvSpPr>
        <p:spPr>
          <a:xfrm>
            <a:off x="174550" y="1384800"/>
            <a:ext cx="1675800" cy="22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Other helpful links: 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accent5"/>
                </a:solidFill>
                <a:hlinkClick r:id="rId5"/>
              </a:rPr>
              <a:t>US Precip Anomolies for every El Niño since 1950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accent5"/>
                </a:solidFill>
                <a:hlinkClick r:id="rId6"/>
              </a:rPr>
              <a:t>Climate.gov</a:t>
            </a:r>
            <a:endParaRPr sz="11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ENSO-1024viz-MASTER_high.mp4">
            <a:hlinkClick r:id="" action="ppaction://media"/>
            <a:extLst>
              <a:ext uri="{FF2B5EF4-FFF2-40B4-BE49-F238E27FC236}">
                <a16:creationId xmlns:a16="http://schemas.microsoft.com/office/drawing/2014/main" id="{46EBBD61-1F00-A640-A558-5B21230AB3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09289" y="427412"/>
            <a:ext cx="7334711" cy="41257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ALR</a:t>
            </a:r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t="14938" b="7457"/>
          <a:stretch/>
        </p:blipFill>
        <p:spPr>
          <a:xfrm>
            <a:off x="4377000" y="266825"/>
            <a:ext cx="4455299" cy="4609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30912"/>
            <a:ext cx="3822075" cy="382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99</Words>
  <Application>Microsoft Macintosh PowerPoint</Application>
  <PresentationFormat>On-screen Show (16:9)</PresentationFormat>
  <Paragraphs>17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Arial</vt:lpstr>
      <vt:lpstr>Simple Light</vt:lpstr>
      <vt:lpstr>203 Section: Week 4</vt:lpstr>
      <vt:lpstr>Review: Geopotential heights</vt:lpstr>
      <vt:lpstr>Review: adiabatic lapse rates and orographic lift</vt:lpstr>
      <vt:lpstr>PowerPoint Presentation</vt:lpstr>
      <vt:lpstr>Review: El Niño</vt:lpstr>
      <vt:lpstr>ENSO</vt:lpstr>
      <vt:lpstr>Extra ALR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203 Section: Week 4</dc:title>
  <cp:lastModifiedBy>Rachel Torres</cp:lastModifiedBy>
  <cp:revision>1</cp:revision>
  <dcterms:modified xsi:type="dcterms:W3CDTF">2018-10-25T22:30:21Z</dcterms:modified>
</cp:coreProperties>
</file>